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1176C"/>
    <a:srgbClr val="90186C"/>
    <a:srgbClr val="F4E9F1"/>
    <a:srgbClr val="404040"/>
    <a:srgbClr val="ECD1E5"/>
    <a:srgbClr val="8F186C"/>
    <a:srgbClr val="FFFFFF"/>
    <a:srgbClr val="F3E7F0"/>
    <a:srgbClr val="F3E8F0"/>
    <a:srgbClr val="F4E7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41" autoAdjust="0"/>
    <p:restoredTop sz="94660"/>
  </p:normalViewPr>
  <p:slideViewPr>
    <p:cSldViewPr snapToGrid="0">
      <p:cViewPr varScale="1">
        <p:scale>
          <a:sx n="39" d="100"/>
          <a:sy n="39" d="100"/>
        </p:scale>
        <p:origin x="-120" y="-750"/>
      </p:cViewPr>
      <p:guideLst>
        <p:guide orient="horz" pos="2217"/>
        <p:guide pos="3711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  <a:pPr/>
              <a:t>2019/12/5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19609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OC_GUID" val="{33cfb133-088d-44f6-ac6f-ccbfe1c734d5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2、3、6、8、10、11、12、15"/>
  <p:tag name="KSO_WM_TEMPLATE_SUBCATEGORY" val="0"/>
  <p:tag name="KSO_WM_TAG_VERSION" val="1.0"/>
  <p:tag name="KSO_WM_BEAUTIFY_FLAG" val="#wm#"/>
  <p:tag name="KSO_WM_TEMPLATE_CATEGORY" val="custom"/>
  <p:tag name="KSO_WM_TEMPLATE_INDEX" val="20187308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2、3、6、8、10、11、12、15"/>
  <p:tag name="KSO_WM_SLIDE_ID" val="custom20187308_1"/>
  <p:tag name="KSO_WM_TEMPLATE_SUBCATEGORY" val="0"/>
  <p:tag name="KSO_WM_SLIDE_TYPE" val="title"/>
  <p:tag name="KSO_WM_SLIDE_SUBTYPE" val="pureTxt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2、3、6、8、10、11、12、15"/>
  <p:tag name="KSO_WM_SLIDE_ID" val="custom20187308_1"/>
  <p:tag name="KSO_WM_TEMPLATE_SUBCATEGORY" val="0"/>
  <p:tag name="KSO_WM_SLIDE_TYPE" val="title"/>
  <p:tag name="KSO_WM_SLIDE_SUBTYPE" val="pureTxt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2、3、6、8、10、11、12、15"/>
  <p:tag name="KSO_WM_SLIDE_ID" val="custom20187308_1"/>
  <p:tag name="KSO_WM_TEMPLATE_SUBCATEGORY" val="0"/>
  <p:tag name="KSO_WM_SLIDE_TYPE" val="title"/>
  <p:tag name="KSO_WM_SLIDE_SUBTYPE" val="pureTxt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2、3、6、8、10、11、12、15"/>
  <p:tag name="KSO_WM_SLIDE_ID" val="custom20187308_1"/>
  <p:tag name="KSO_WM_TEMPLATE_SUBCATEGORY" val="0"/>
  <p:tag name="KSO_WM_SLIDE_TYPE" val="title"/>
  <p:tag name="KSO_WM_SLIDE_SUBTYPE" val="pureTxt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2、3、6、8、10、11、12、15"/>
  <p:tag name="KSO_WM_SLIDE_ID" val="custom20187308_1"/>
  <p:tag name="KSO_WM_TEMPLATE_SUBCATEGORY" val="0"/>
  <p:tag name="KSO_WM_SLIDE_TYPE" val="title"/>
  <p:tag name="KSO_WM_SLIDE_SUBTYPE" val="pureTxt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2、3、6、8、10、11、12、15"/>
  <p:tag name="KSO_WM_SLIDE_ID" val="custom20187308_1"/>
  <p:tag name="KSO_WM_TEMPLATE_SUBCATEGORY" val="0"/>
  <p:tag name="KSO_WM_SLIDE_TYPE" val="title"/>
  <p:tag name="KSO_WM_SLIDE_SUBTYPE" val="pureTxt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2、3、6、8、10、11、12、15"/>
  <p:tag name="KSO_WM_SLIDE_ID" val="custom20187308_1"/>
  <p:tag name="KSO_WM_TEMPLATE_SUBCATEGORY" val="0"/>
  <p:tag name="KSO_WM_SLIDE_TYPE" val="title"/>
  <p:tag name="KSO_WM_SLIDE_SUBTYPE" val="pureTxt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2、3、6、8、10、11、12、15"/>
  <p:tag name="KSO_WM_SLIDE_ID" val="custom20187308_1"/>
  <p:tag name="KSO_WM_TEMPLATE_SUBCATEGORY" val="0"/>
  <p:tag name="KSO_WM_SLIDE_TYPE" val="title"/>
  <p:tag name="KSO_WM_SLIDE_SUBTYPE" val="pureTxt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2、3、6、8、10、11、12、15"/>
  <p:tag name="KSO_WM_SLIDE_ID" val="custom20187308_1"/>
  <p:tag name="KSO_WM_TEMPLATE_SUBCATEGORY" val="0"/>
  <p:tag name="KSO_WM_SLIDE_TYPE" val="title"/>
  <p:tag name="KSO_WM_SLIDE_SUBTYPE" val="pureTxt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2、3、6、8、10、11、12、15"/>
  <p:tag name="KSO_WM_SLIDE_ID" val="custom20187308_1"/>
  <p:tag name="KSO_WM_TEMPLATE_SUBCATEGORY" val="0"/>
  <p:tag name="KSO_WM_SLIDE_TYPE" val="title"/>
  <p:tag name="KSO_WM_SLIDE_SUBTYPE" val="pureTxt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2、3、6、8、10、11、12、15"/>
  <p:tag name="KSO_WM_SLIDE_ID" val="custom20187308_1"/>
  <p:tag name="KSO_WM_TEMPLATE_SUBCATEGORY" val="0"/>
  <p:tag name="KSO_WM_SLIDE_TYPE" val="title"/>
  <p:tag name="KSO_WM_SLIDE_SUBTYPE" val="pureTxt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2、3、6、8、10、11、12、15"/>
  <p:tag name="KSO_WM_SLIDE_ID" val="custom20187308_1"/>
  <p:tag name="KSO_WM_TEMPLATE_SUBCATEGORY" val="0"/>
  <p:tag name="KSO_WM_SLIDE_TYPE" val="title"/>
  <p:tag name="KSO_WM_SLIDE_SUBTYPE" val="pureTxt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2、3、6、8、10、11、12、15"/>
  <p:tag name="KSO_WM_SLIDE_ID" val="custom20187308_1"/>
  <p:tag name="KSO_WM_TEMPLATE_SUBCATEGORY" val="0"/>
  <p:tag name="KSO_WM_SLIDE_TYPE" val="title"/>
  <p:tag name="KSO_WM_SLIDE_SUBTYPE" val="pureTxt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2、3、6、8、10、11、12、15"/>
  <p:tag name="KSO_WM_SLIDE_ID" val="custom20187308_1"/>
  <p:tag name="KSO_WM_TEMPLATE_SUBCATEGORY" val="0"/>
  <p:tag name="KSO_WM_SLIDE_TYPE" val="title"/>
  <p:tag name="KSO_WM_SLIDE_SUBTYPE" val="pureTxt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2、3、6、8、10、11、12、15"/>
  <p:tag name="KSO_WM_SLIDE_ID" val="custom20187308_1"/>
  <p:tag name="KSO_WM_TEMPLATE_SUBCATEGORY" val="0"/>
  <p:tag name="KSO_WM_SLIDE_TYPE" val="title"/>
  <p:tag name="KSO_WM_SLIDE_SUBTYPE" val="pureTxt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在此输入您的封面副标题"/>
  <p:tag name="KSO_WM_UNIT_NOCLEAR" val="0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187308_1*b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7308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2、3、6、8、10、11、12、15"/>
  <p:tag name="KSO_WM_SLIDE_ID" val="custom20187308_1"/>
  <p:tag name="KSO_WM_TEMPLATE_SUBCATEGORY" val="0"/>
  <p:tag name="KSO_WM_SLIDE_TYPE" val="title"/>
  <p:tag name="KSO_WM_SLIDE_SUBTYPE" val="pureTxt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3904</Words>
  <Application>Microsoft Office PowerPoint</Application>
  <PresentationFormat>自定义</PresentationFormat>
  <Paragraphs>221</Paragraphs>
  <Slides>51</Slides>
  <Notes>16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51</vt:i4>
      </vt:variant>
    </vt:vector>
  </HeadingPairs>
  <TitlesOfParts>
    <vt:vector size="52" baseType="lpstr"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Administrator</dc:creator>
  <cp:lastModifiedBy>asus-pc</cp:lastModifiedBy>
  <cp:revision>98</cp:revision>
  <dcterms:created xsi:type="dcterms:W3CDTF">2019-03-27T09:44:00Z</dcterms:created>
  <dcterms:modified xsi:type="dcterms:W3CDTF">2019-12-05T08:35:18Z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2052-11.1.0.9145</vt:lpwstr>
  </property>
</Properties>
</file>